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2" r:id="rId1"/>
  </p:sldMasterIdLst>
  <p:sldIdLst>
    <p:sldId id="256" r:id="rId2"/>
    <p:sldId id="257" r:id="rId3"/>
    <p:sldId id="258" r:id="rId4"/>
    <p:sldId id="259" r:id="rId5"/>
    <p:sldId id="263" r:id="rId6"/>
    <p:sldId id="264" r:id="rId7"/>
    <p:sldId id="261" r:id="rId8"/>
    <p:sldId id="260" r:id="rId9"/>
    <p:sldId id="265"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52" d="100"/>
          <a:sy n="52" d="100"/>
        </p:scale>
        <p:origin x="70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A76EB9D5-7E1A-4433-8B21-2237CC26FA2C}" type="datetimeFigureOut">
              <a:rPr lang="en-US" smtClean="0"/>
              <a:t>4/6/2020</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4FAB73BC-B049-4115-A692-8D63A059BFB8}" type="slidenum">
              <a:rPr lang="en-US" smtClean="0"/>
              <a:pPr/>
              <a:t>‹#›</a:t>
            </a:fld>
            <a:endParaRPr lang="en-US" dirty="0"/>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81056179"/>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0303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9A205100-39B0-4914-BBD6-34F267582565}" type="datetimeFigureOut">
              <a:rPr lang="en-US" smtClean="0"/>
              <a:t>4/6/2020</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4FAB73BC-B049-4115-A692-8D63A059BFB8}" type="slidenum">
              <a:rPr lang="en-US" smtClean="0"/>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008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0963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4EC2AB55-62C0-407E-B706-C907B44B0BFC}" type="datetimeFigureOut">
              <a:rPr lang="en-US" smtClean="0"/>
              <a:t>4/6/2020</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4FAB73BC-B049-4115-A692-8D63A059BFB8}" type="slidenum">
              <a:rPr lang="en-US" smtClean="0"/>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68276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76557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5434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57750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03E4220E-EF40-477E-B84C-637FC7CE78DB}" type="datetimeFigureOut">
              <a:rPr lang="en-US" smtClean="0"/>
              <a:t>4/6/2020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01839691"/>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FD0B8D63-E026-4E54-B301-C824E1BD14F3}" type="datetimeFigureOut">
              <a:rPr lang="en-US" smtClean="0"/>
              <a:t>4/6/2020</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17567293"/>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6C423185-9573-406A-8068-0AB4F2335019}" type="datetimeFigureOut">
              <a:rPr lang="en-US" smtClean="0"/>
              <a:t>4/6/2020</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1785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6C5516DA-9D86-4E1E-A623-C11F9F74EB59}" type="datetimeFigureOut">
              <a:rPr lang="en-US" smtClean="0"/>
              <a:t>4/6/2020</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4FAB73BC-B049-4115-A692-8D63A059BFB8}" type="slidenum">
              <a:rPr lang="en-US" smtClean="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34113898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eams.microsoft.com/l/team/19%3ad6f4526ea194441e9afff8605e49c542%40thread.skype/conversations?groupId=244498b5-a047-4551-8e41-e1087b81c76f&amp;tenantId=08e33d6b-a654-486a-80e3-20b190ae22d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shekita.mckenney@slps.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Distance</a:t>
            </a:r>
            <a:br>
              <a:rPr lang="en-US" dirty="0"/>
            </a:br>
            <a:r>
              <a:rPr lang="en-US" dirty="0"/>
              <a:t>Learning</a:t>
            </a:r>
            <a:br>
              <a:rPr lang="en-US" dirty="0"/>
            </a:br>
            <a:r>
              <a:rPr lang="en-US" sz="3600" dirty="0"/>
              <a:t>Mrs. McKenney</a:t>
            </a:r>
            <a:br>
              <a:rPr lang="en-US" sz="3600" dirty="0"/>
            </a:br>
            <a:r>
              <a:rPr lang="en-US" sz="3100" dirty="0"/>
              <a:t>1</a:t>
            </a:r>
            <a:r>
              <a:rPr lang="en-US" sz="3100" baseline="30000" dirty="0"/>
              <a:t>st</a:t>
            </a:r>
            <a:r>
              <a:rPr lang="en-US" sz="3100" dirty="0"/>
              <a:t> Grade</a:t>
            </a:r>
            <a:br>
              <a:rPr lang="en-US" sz="3100" dirty="0"/>
            </a:br>
            <a:r>
              <a:rPr lang="en-US" sz="2000" dirty="0"/>
              <a:t>shekita.mckenney@slps.org</a:t>
            </a:r>
            <a:br>
              <a:rPr lang="en-US" sz="3600" dirty="0"/>
            </a:br>
            <a:br>
              <a:rPr lang="en-US" dirty="0"/>
            </a:br>
            <a:endParaRPr lang="en-US" dirty="0"/>
          </a:p>
        </p:txBody>
      </p:sp>
    </p:spTree>
    <p:extLst>
      <p:ext uri="{BB962C8B-B14F-4D97-AF65-F5344CB8AC3E}">
        <p14:creationId xmlns:p14="http://schemas.microsoft.com/office/powerpoint/2010/main" val="3718837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967131"/>
          </a:xfrm>
        </p:spPr>
        <p:txBody>
          <a:bodyPr/>
          <a:lstStyle/>
          <a:p>
            <a:pPr algn="ctr"/>
            <a:r>
              <a:rPr lang="en-US" dirty="0"/>
              <a:t>Remember to….</a:t>
            </a:r>
          </a:p>
        </p:txBody>
      </p:sp>
      <p:sp>
        <p:nvSpPr>
          <p:cNvPr id="3" name="Content Placeholder 2"/>
          <p:cNvSpPr>
            <a:spLocks noGrp="1"/>
          </p:cNvSpPr>
          <p:nvPr>
            <p:ph idx="1"/>
          </p:nvPr>
        </p:nvSpPr>
        <p:spPr>
          <a:xfrm>
            <a:off x="1401097" y="2283445"/>
            <a:ext cx="10058400" cy="3753459"/>
          </a:xfrm>
        </p:spPr>
        <p:txBody>
          <a:bodyPr>
            <a:normAutofit lnSpcReduction="10000"/>
          </a:bodyPr>
          <a:lstStyle/>
          <a:p>
            <a:r>
              <a:rPr lang="en-US" sz="4000" dirty="0"/>
              <a:t>Breathe</a:t>
            </a:r>
          </a:p>
          <a:p>
            <a:r>
              <a:rPr lang="en-US" sz="4000" dirty="0"/>
              <a:t>Think positive</a:t>
            </a:r>
          </a:p>
          <a:p>
            <a:r>
              <a:rPr lang="en-US" sz="4000" dirty="0"/>
              <a:t>Take your time</a:t>
            </a:r>
          </a:p>
          <a:p>
            <a:r>
              <a:rPr lang="en-US" sz="4000" dirty="0"/>
              <a:t>Be patient</a:t>
            </a:r>
          </a:p>
          <a:p>
            <a:r>
              <a:rPr lang="en-US" sz="4000" dirty="0"/>
              <a:t>Have fun</a:t>
            </a:r>
            <a:endParaRPr lang="en-US" dirty="0"/>
          </a:p>
        </p:txBody>
      </p:sp>
    </p:spTree>
    <p:extLst>
      <p:ext uri="{BB962C8B-B14F-4D97-AF65-F5344CB8AC3E}">
        <p14:creationId xmlns:p14="http://schemas.microsoft.com/office/powerpoint/2010/main" val="4014374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Welcome!</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Hello:</a:t>
            </a:r>
          </a:p>
          <a:p>
            <a:pPr marL="0" indent="0">
              <a:buNone/>
            </a:pPr>
            <a:r>
              <a:rPr lang="en-US" dirty="0"/>
              <a:t>This document is meant to inform you of the expectations for distance learning and how to access the online learning platforms we will be using.  This is a new experience for all of us.  I am here to help in anyway I can.  Please do not hesitate to reach out and ask for clarification when needed.</a:t>
            </a:r>
          </a:p>
          <a:p>
            <a:pPr marL="0" indent="0">
              <a:buNone/>
            </a:pPr>
            <a:r>
              <a:rPr lang="en-US" dirty="0"/>
              <a:t>This is an uncertain time and trying to maintain normalcy is difficult.  Accessing an online classroom not only helps students stay on track academically but also keeps students feel connected to the school community.  Feeling connected is extremely important at times like these.</a:t>
            </a:r>
          </a:p>
          <a:p>
            <a:pPr marL="0" indent="0">
              <a:buNone/>
            </a:pPr>
            <a:r>
              <a:rPr lang="en-US" dirty="0"/>
              <a:t>Please read this document and review the information with your child.  </a:t>
            </a:r>
          </a:p>
          <a:p>
            <a:pPr marL="0" indent="0">
              <a:buNone/>
            </a:pPr>
            <a:r>
              <a:rPr lang="en-US" dirty="0"/>
              <a:t>As parents of children in first grade, I fully appreciate the time you will spend helping your child through this process.  </a:t>
            </a:r>
          </a:p>
        </p:txBody>
      </p:sp>
    </p:spTree>
    <p:extLst>
      <p:ext uri="{BB962C8B-B14F-4D97-AF65-F5344CB8AC3E}">
        <p14:creationId xmlns:p14="http://schemas.microsoft.com/office/powerpoint/2010/main" val="3771611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Conduct</a:t>
            </a:r>
          </a:p>
        </p:txBody>
      </p:sp>
      <p:sp>
        <p:nvSpPr>
          <p:cNvPr id="3" name="Content Placeholder 2"/>
          <p:cNvSpPr>
            <a:spLocks noGrp="1"/>
          </p:cNvSpPr>
          <p:nvPr>
            <p:ph idx="1"/>
          </p:nvPr>
        </p:nvSpPr>
        <p:spPr>
          <a:xfrm>
            <a:off x="2933700" y="2261419"/>
            <a:ext cx="8770571" cy="3651504"/>
          </a:xfrm>
        </p:spPr>
        <p:txBody>
          <a:bodyPr>
            <a:normAutofit fontScale="25000" lnSpcReduction="20000"/>
          </a:bodyPr>
          <a:lstStyle/>
          <a:p>
            <a:pPr marL="0" indent="0">
              <a:buNone/>
            </a:pPr>
            <a:r>
              <a:rPr lang="en-US" sz="6000" dirty="0"/>
              <a:t>Students are expected to behave in a way that is productive to their learning and the learning of others by:</a:t>
            </a:r>
          </a:p>
          <a:p>
            <a:pPr marL="0" indent="0">
              <a:buNone/>
            </a:pPr>
            <a:endParaRPr lang="en-US" sz="6000" dirty="0"/>
          </a:p>
          <a:p>
            <a:pPr lvl="1"/>
            <a:r>
              <a:rPr lang="en-US" sz="6000" dirty="0"/>
              <a:t>Being respectful to classmates when communicating in online forums (Using kind and encouraging language)</a:t>
            </a:r>
          </a:p>
          <a:p>
            <a:pPr lvl="1"/>
            <a:r>
              <a:rPr lang="en-US" sz="6000" dirty="0"/>
              <a:t>Using only assigned logins to access online learning platform</a:t>
            </a:r>
          </a:p>
          <a:p>
            <a:pPr lvl="1"/>
            <a:r>
              <a:rPr lang="en-US" sz="6000" dirty="0"/>
              <a:t>Asking for help when needed</a:t>
            </a:r>
          </a:p>
          <a:p>
            <a:pPr lvl="1"/>
            <a:r>
              <a:rPr lang="en-US" sz="6000" dirty="0"/>
              <a:t>Checking into the classroom daily (Monday-Friday)</a:t>
            </a:r>
          </a:p>
          <a:p>
            <a:pPr lvl="1"/>
            <a:r>
              <a:rPr lang="en-US" sz="6000" dirty="0"/>
              <a:t>Submit phots of assigned documents as requested through Teams, ClassDojo, email, or text.</a:t>
            </a:r>
          </a:p>
          <a:p>
            <a:pPr lvl="1"/>
            <a:r>
              <a:rPr lang="en-US" sz="6000" b="1" dirty="0"/>
              <a:t>BE SURE YOUR NAME IS ON ALL SUBMITTED PAPERWORK.</a:t>
            </a:r>
          </a:p>
          <a:p>
            <a:pPr marL="274320" lvl="1" indent="0">
              <a:buNone/>
            </a:pPr>
            <a:endParaRPr lang="en-US" sz="6000" dirty="0"/>
          </a:p>
          <a:p>
            <a:pPr marL="274320" lvl="1" indent="0">
              <a:buNone/>
            </a:pPr>
            <a:r>
              <a:rPr lang="en-US" sz="6000" dirty="0"/>
              <a:t>I will be available online on Teams daily from 10:00 a.m. until 12:00 p.m. (Monday through Friday)</a:t>
            </a:r>
          </a:p>
          <a:p>
            <a:pPr marL="274320" lvl="1" indent="0">
              <a:buNone/>
            </a:pPr>
            <a:r>
              <a:rPr lang="en-US" sz="6000" dirty="0"/>
              <a:t>I can be reached by phone, dojo or email  during those hours as well.  Please feel free to reach out at anytime.  If you need to reach me at a time other than those hours, I will respond if I am able, or will get back with you within 24 hours.</a:t>
            </a:r>
          </a:p>
          <a:p>
            <a:pPr lvl="1"/>
            <a:endParaRPr lang="en-US" dirty="0"/>
          </a:p>
        </p:txBody>
      </p:sp>
    </p:spTree>
    <p:extLst>
      <p:ext uri="{BB962C8B-B14F-4D97-AF65-F5344CB8AC3E}">
        <p14:creationId xmlns:p14="http://schemas.microsoft.com/office/powerpoint/2010/main" val="1472950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E27C40-104A-4C05-A382-21A40999A1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04661E0A-D985-4931-BBAF-B73C8B986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alpha val="70000"/>
            </a:schemeClr>
          </a:solidFill>
          <a:ln>
            <a:noFill/>
          </a:ln>
        </p:spPr>
      </p:sp>
      <p:sp useBgFill="1">
        <p:nvSpPr>
          <p:cNvPr id="12" name="Freeform: Shape 11">
            <a:extLst>
              <a:ext uri="{FF2B5EF4-FFF2-40B4-BE49-F238E27FC236}">
                <a16:creationId xmlns:a16="http://schemas.microsoft.com/office/drawing/2014/main" id="{2A0F9152-48E3-49B1-872D-898BCB713A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3466" y="643466"/>
            <a:ext cx="10905066" cy="5571066"/>
          </a:xfrm>
          <a:custGeom>
            <a:avLst/>
            <a:gdLst>
              <a:gd name="connsiteX0" fmla="*/ 317500 w 10905066"/>
              <a:gd name="connsiteY0" fmla="*/ 0 h 5571066"/>
              <a:gd name="connsiteX1" fmla="*/ 6969125 w 10905066"/>
              <a:gd name="connsiteY1" fmla="*/ 0 h 5571066"/>
              <a:gd name="connsiteX2" fmla="*/ 6969127 w 10905066"/>
              <a:gd name="connsiteY2" fmla="*/ 0 h 5571066"/>
              <a:gd name="connsiteX3" fmla="*/ 10587566 w 10905066"/>
              <a:gd name="connsiteY3" fmla="*/ 0 h 5571066"/>
              <a:gd name="connsiteX4" fmla="*/ 10651066 w 10905066"/>
              <a:gd name="connsiteY4" fmla="*/ 6350 h 5571066"/>
              <a:gd name="connsiteX5" fmla="*/ 10711391 w 10905066"/>
              <a:gd name="connsiteY5" fmla="*/ 23813 h 5571066"/>
              <a:gd name="connsiteX6" fmla="*/ 10763779 w 10905066"/>
              <a:gd name="connsiteY6" fmla="*/ 52388 h 5571066"/>
              <a:gd name="connsiteX7" fmla="*/ 10812991 w 10905066"/>
              <a:gd name="connsiteY7" fmla="*/ 93663 h 5571066"/>
              <a:gd name="connsiteX8" fmla="*/ 10849503 w 10905066"/>
              <a:gd name="connsiteY8" fmla="*/ 139700 h 5571066"/>
              <a:gd name="connsiteX9" fmla="*/ 10881253 w 10905066"/>
              <a:gd name="connsiteY9" fmla="*/ 195263 h 5571066"/>
              <a:gd name="connsiteX10" fmla="*/ 10898716 w 10905066"/>
              <a:gd name="connsiteY10" fmla="*/ 254000 h 5571066"/>
              <a:gd name="connsiteX11" fmla="*/ 10905066 w 10905066"/>
              <a:gd name="connsiteY11" fmla="*/ 319088 h 5571066"/>
              <a:gd name="connsiteX12" fmla="*/ 10905066 w 10905066"/>
              <a:gd name="connsiteY12" fmla="*/ 1556279 h 5571066"/>
              <a:gd name="connsiteX13" fmla="*/ 10905066 w 10905066"/>
              <a:gd name="connsiteY13" fmla="*/ 4014788 h 5571066"/>
              <a:gd name="connsiteX14" fmla="*/ 10905066 w 10905066"/>
              <a:gd name="connsiteY14" fmla="*/ 5251979 h 5571066"/>
              <a:gd name="connsiteX15" fmla="*/ 10898716 w 10905066"/>
              <a:gd name="connsiteY15" fmla="*/ 5317066 h 5571066"/>
              <a:gd name="connsiteX16" fmla="*/ 10881253 w 10905066"/>
              <a:gd name="connsiteY16" fmla="*/ 5375804 h 5571066"/>
              <a:gd name="connsiteX17" fmla="*/ 10849503 w 10905066"/>
              <a:gd name="connsiteY17" fmla="*/ 5431366 h 5571066"/>
              <a:gd name="connsiteX18" fmla="*/ 10812991 w 10905066"/>
              <a:gd name="connsiteY18" fmla="*/ 5478991 h 5571066"/>
              <a:gd name="connsiteX19" fmla="*/ 10763779 w 10905066"/>
              <a:gd name="connsiteY19" fmla="*/ 5518679 h 5571066"/>
              <a:gd name="connsiteX20" fmla="*/ 10711391 w 10905066"/>
              <a:gd name="connsiteY20" fmla="*/ 5547254 h 5571066"/>
              <a:gd name="connsiteX21" fmla="*/ 10651066 w 10905066"/>
              <a:gd name="connsiteY21" fmla="*/ 5564716 h 5571066"/>
              <a:gd name="connsiteX22" fmla="*/ 10587566 w 10905066"/>
              <a:gd name="connsiteY22" fmla="*/ 5571066 h 5571066"/>
              <a:gd name="connsiteX23" fmla="*/ 6969125 w 10905066"/>
              <a:gd name="connsiteY23" fmla="*/ 5571066 h 5571066"/>
              <a:gd name="connsiteX24" fmla="*/ 3935941 w 10905066"/>
              <a:gd name="connsiteY24" fmla="*/ 5571066 h 5571066"/>
              <a:gd name="connsiteX25" fmla="*/ 317500 w 10905066"/>
              <a:gd name="connsiteY25" fmla="*/ 5571066 h 5571066"/>
              <a:gd name="connsiteX26" fmla="*/ 254000 w 10905066"/>
              <a:gd name="connsiteY26" fmla="*/ 5564716 h 5571066"/>
              <a:gd name="connsiteX27" fmla="*/ 193675 w 10905066"/>
              <a:gd name="connsiteY27" fmla="*/ 5547254 h 5571066"/>
              <a:gd name="connsiteX28" fmla="*/ 141288 w 10905066"/>
              <a:gd name="connsiteY28" fmla="*/ 5518679 h 5571066"/>
              <a:gd name="connsiteX29" fmla="*/ 92075 w 10905066"/>
              <a:gd name="connsiteY29" fmla="*/ 5478991 h 5571066"/>
              <a:gd name="connsiteX30" fmla="*/ 55563 w 10905066"/>
              <a:gd name="connsiteY30" fmla="*/ 5431366 h 5571066"/>
              <a:gd name="connsiteX31" fmla="*/ 23813 w 10905066"/>
              <a:gd name="connsiteY31" fmla="*/ 5375804 h 5571066"/>
              <a:gd name="connsiteX32" fmla="*/ 6350 w 10905066"/>
              <a:gd name="connsiteY32" fmla="*/ 5317066 h 5571066"/>
              <a:gd name="connsiteX33" fmla="*/ 0 w 10905066"/>
              <a:gd name="connsiteY33" fmla="*/ 5251979 h 5571066"/>
              <a:gd name="connsiteX34" fmla="*/ 0 w 10905066"/>
              <a:gd name="connsiteY34" fmla="*/ 4014789 h 5571066"/>
              <a:gd name="connsiteX35" fmla="*/ 0 w 10905066"/>
              <a:gd name="connsiteY35" fmla="*/ 4014788 h 5571066"/>
              <a:gd name="connsiteX36" fmla="*/ 0 w 10905066"/>
              <a:gd name="connsiteY36" fmla="*/ 319088 h 5571066"/>
              <a:gd name="connsiteX37" fmla="*/ 6350 w 10905066"/>
              <a:gd name="connsiteY37" fmla="*/ 254000 h 5571066"/>
              <a:gd name="connsiteX38" fmla="*/ 23813 w 10905066"/>
              <a:gd name="connsiteY38" fmla="*/ 195263 h 5571066"/>
              <a:gd name="connsiteX39" fmla="*/ 55563 w 10905066"/>
              <a:gd name="connsiteY39" fmla="*/ 139700 h 5571066"/>
              <a:gd name="connsiteX40" fmla="*/ 92075 w 10905066"/>
              <a:gd name="connsiteY40" fmla="*/ 93663 h 5571066"/>
              <a:gd name="connsiteX41" fmla="*/ 141288 w 10905066"/>
              <a:gd name="connsiteY41" fmla="*/ 52388 h 5571066"/>
              <a:gd name="connsiteX42" fmla="*/ 193675 w 10905066"/>
              <a:gd name="connsiteY42" fmla="*/ 23813 h 5571066"/>
              <a:gd name="connsiteX43" fmla="*/ 254000 w 10905066"/>
              <a:gd name="connsiteY43" fmla="*/ 6350 h 557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905066" h="5571066">
                <a:moveTo>
                  <a:pt x="317500" y="0"/>
                </a:moveTo>
                <a:lnTo>
                  <a:pt x="6969125" y="0"/>
                </a:lnTo>
                <a:lnTo>
                  <a:pt x="6969127" y="0"/>
                </a:lnTo>
                <a:lnTo>
                  <a:pt x="10587566" y="0"/>
                </a:lnTo>
                <a:lnTo>
                  <a:pt x="10651066" y="6350"/>
                </a:lnTo>
                <a:lnTo>
                  <a:pt x="10711391" y="23813"/>
                </a:lnTo>
                <a:lnTo>
                  <a:pt x="10763779" y="52388"/>
                </a:lnTo>
                <a:lnTo>
                  <a:pt x="10812991" y="93663"/>
                </a:lnTo>
                <a:lnTo>
                  <a:pt x="10849503" y="139700"/>
                </a:lnTo>
                <a:lnTo>
                  <a:pt x="10881253" y="195263"/>
                </a:lnTo>
                <a:lnTo>
                  <a:pt x="10898716" y="254000"/>
                </a:lnTo>
                <a:lnTo>
                  <a:pt x="10905066" y="319088"/>
                </a:lnTo>
                <a:lnTo>
                  <a:pt x="10905066" y="1556279"/>
                </a:lnTo>
                <a:lnTo>
                  <a:pt x="10905066" y="4014788"/>
                </a:lnTo>
                <a:lnTo>
                  <a:pt x="10905066" y="5251979"/>
                </a:lnTo>
                <a:lnTo>
                  <a:pt x="10898716" y="5317066"/>
                </a:lnTo>
                <a:lnTo>
                  <a:pt x="10881253" y="5375804"/>
                </a:lnTo>
                <a:lnTo>
                  <a:pt x="10849503" y="5431366"/>
                </a:lnTo>
                <a:lnTo>
                  <a:pt x="10812991" y="5478991"/>
                </a:lnTo>
                <a:lnTo>
                  <a:pt x="10763779" y="5518679"/>
                </a:lnTo>
                <a:lnTo>
                  <a:pt x="10711391" y="5547254"/>
                </a:lnTo>
                <a:lnTo>
                  <a:pt x="10651066" y="5564716"/>
                </a:lnTo>
                <a:lnTo>
                  <a:pt x="10587566" y="5571066"/>
                </a:lnTo>
                <a:lnTo>
                  <a:pt x="6969125" y="5571066"/>
                </a:lnTo>
                <a:lnTo>
                  <a:pt x="3935941" y="5571066"/>
                </a:lnTo>
                <a:lnTo>
                  <a:pt x="317500" y="5571066"/>
                </a:lnTo>
                <a:lnTo>
                  <a:pt x="254000" y="5564716"/>
                </a:lnTo>
                <a:lnTo>
                  <a:pt x="193675" y="5547254"/>
                </a:lnTo>
                <a:lnTo>
                  <a:pt x="141288" y="5518679"/>
                </a:lnTo>
                <a:lnTo>
                  <a:pt x="92075" y="5478991"/>
                </a:lnTo>
                <a:lnTo>
                  <a:pt x="55563" y="5431366"/>
                </a:lnTo>
                <a:lnTo>
                  <a:pt x="23813" y="5375804"/>
                </a:lnTo>
                <a:lnTo>
                  <a:pt x="6350" y="5317066"/>
                </a:lnTo>
                <a:lnTo>
                  <a:pt x="0" y="5251979"/>
                </a:lnTo>
                <a:lnTo>
                  <a:pt x="0" y="4014789"/>
                </a:lnTo>
                <a:lnTo>
                  <a:pt x="0" y="4014788"/>
                </a:lnTo>
                <a:lnTo>
                  <a:pt x="0" y="319088"/>
                </a:lnTo>
                <a:lnTo>
                  <a:pt x="6350" y="254000"/>
                </a:lnTo>
                <a:lnTo>
                  <a:pt x="23813" y="195263"/>
                </a:lnTo>
                <a:lnTo>
                  <a:pt x="55563" y="139700"/>
                </a:lnTo>
                <a:lnTo>
                  <a:pt x="92075" y="93663"/>
                </a:lnTo>
                <a:lnTo>
                  <a:pt x="141288" y="52388"/>
                </a:lnTo>
                <a:lnTo>
                  <a:pt x="193675" y="23813"/>
                </a:lnTo>
                <a:lnTo>
                  <a:pt x="254000" y="6350"/>
                </a:lnTo>
                <a:close/>
              </a:path>
            </a:pathLst>
          </a:custGeom>
          <a:ln w="0">
            <a:noFill/>
            <a:prstDash val="solid"/>
            <a:round/>
            <a:headEnd/>
            <a:tailEnd/>
          </a:ln>
        </p:spPr>
      </p:sp>
      <p:sp>
        <p:nvSpPr>
          <p:cNvPr id="14" name="Rectangle: Rounded Corners 13">
            <a:extLst>
              <a:ext uri="{FF2B5EF4-FFF2-40B4-BE49-F238E27FC236}">
                <a16:creationId xmlns:a16="http://schemas.microsoft.com/office/drawing/2014/main" id="{23489F6D-90F9-4863-AC28-04E23B84E0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5990" y="845990"/>
            <a:ext cx="10486868" cy="5166017"/>
          </a:xfrm>
          <a:prstGeom prst="roundRect">
            <a:avLst>
              <a:gd name="adj" fmla="val 3173"/>
            </a:avLst>
          </a:prstGeom>
          <a:noFill/>
          <a:ln w="4445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17404" y="1159657"/>
            <a:ext cx="9676673" cy="969404"/>
          </a:xfrm>
        </p:spPr>
        <p:txBody>
          <a:bodyPr anchor="ctr">
            <a:normAutofit/>
          </a:bodyPr>
          <a:lstStyle/>
          <a:p>
            <a:pPr algn="ctr"/>
            <a:r>
              <a:rPr lang="en-US" sz="3600" dirty="0"/>
              <a:t>Where will our online learning take place?</a:t>
            </a:r>
          </a:p>
        </p:txBody>
      </p:sp>
      <p:cxnSp>
        <p:nvCxnSpPr>
          <p:cNvPr id="16" name="Straight Connector 15">
            <a:extLst>
              <a:ext uri="{FF2B5EF4-FFF2-40B4-BE49-F238E27FC236}">
                <a16:creationId xmlns:a16="http://schemas.microsoft.com/office/drawing/2014/main" id="{B3CFF822-5B88-4257-86DB-464E3C755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10200" y="2240822"/>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1217404" y="2561533"/>
            <a:ext cx="9676673" cy="3136810"/>
          </a:xfrm>
        </p:spPr>
        <p:txBody>
          <a:bodyPr anchor="ctr">
            <a:normAutofit fontScale="62500" lnSpcReduction="20000"/>
          </a:bodyPr>
          <a:lstStyle/>
          <a:p>
            <a:pPr>
              <a:lnSpc>
                <a:spcPct val="101000"/>
              </a:lnSpc>
            </a:pPr>
            <a:r>
              <a:rPr lang="en-US" dirty="0"/>
              <a:t>We will be using the app “Microsoft Teams”</a:t>
            </a:r>
          </a:p>
          <a:p>
            <a:pPr>
              <a:lnSpc>
                <a:spcPct val="101000"/>
              </a:lnSpc>
            </a:pPr>
            <a:r>
              <a:rPr lang="en-US" dirty="0"/>
              <a:t>Weekly lesson plans will be posted on “Teams” by 8:00 am Monday morning</a:t>
            </a:r>
          </a:p>
          <a:p>
            <a:pPr>
              <a:lnSpc>
                <a:spcPct val="101000"/>
              </a:lnSpc>
            </a:pPr>
            <a:r>
              <a:rPr lang="en-US" dirty="0"/>
              <a:t>Assignments are uploaded to our classroom team.  </a:t>
            </a:r>
          </a:p>
          <a:p>
            <a:pPr>
              <a:lnSpc>
                <a:spcPct val="101000"/>
              </a:lnSpc>
            </a:pPr>
            <a:r>
              <a:rPr lang="en-US" dirty="0"/>
              <a:t>Log in to the “Microsoft Teams” app daily and check for any messages</a:t>
            </a:r>
          </a:p>
          <a:p>
            <a:pPr>
              <a:lnSpc>
                <a:spcPct val="101000"/>
              </a:lnSpc>
            </a:pPr>
            <a:r>
              <a:rPr lang="en-US" dirty="0"/>
              <a:t>The link below will take you to our class “Team”</a:t>
            </a:r>
          </a:p>
          <a:p>
            <a:pPr>
              <a:lnSpc>
                <a:spcPct val="101000"/>
              </a:lnSpc>
            </a:pPr>
            <a:r>
              <a:rPr lang="en-US" dirty="0">
                <a:hlinkClick r:id="rId2"/>
              </a:rPr>
              <a:t>https://teams.microsoft.com/l/team/19%3ad6f4526ea194441e9afff8605e49c542%40thread.skype/conversations?groupId=244498b5-a047-4551-8e41-e1087b81c76f&amp;tenantId=08e33d6b-a654-486a-80e3-20b190ae22d7</a:t>
            </a:r>
            <a:endParaRPr lang="en-US" dirty="0"/>
          </a:p>
          <a:p>
            <a:pPr>
              <a:lnSpc>
                <a:spcPct val="101000"/>
              </a:lnSpc>
            </a:pPr>
            <a:r>
              <a:rPr lang="en-US" dirty="0"/>
              <a:t>If the link does not open, </a:t>
            </a:r>
            <a:r>
              <a:rPr lang="en-US" dirty="0">
                <a:latin typeface="Times New Roman" panose="02020603050405020304" pitchFamily="18" charset="0"/>
              </a:rPr>
              <a:t>Go to Chrome. Type in portal.office.com in the </a:t>
            </a:r>
            <a:r>
              <a:rPr lang="en-US" dirty="0" err="1">
                <a:latin typeface="Times New Roman" panose="02020603050405020304" pitchFamily="18" charset="0"/>
              </a:rPr>
              <a:t>url</a:t>
            </a:r>
            <a:r>
              <a:rPr lang="en-US" dirty="0">
                <a:latin typeface="Times New Roman" panose="02020603050405020304" pitchFamily="18" charset="0"/>
              </a:rPr>
              <a:t>.</a:t>
            </a:r>
            <a:endParaRPr lang="en-US" dirty="0"/>
          </a:p>
          <a:p>
            <a:pPr>
              <a:lnSpc>
                <a:spcPct val="101000"/>
              </a:lnSpc>
            </a:pPr>
            <a:r>
              <a:rPr lang="en-US" dirty="0"/>
              <a:t>Each child has a unique login and password.  I emailed and messaged each child’s login information to you on Sunday April 5</a:t>
            </a:r>
            <a:r>
              <a:rPr lang="en-US" baseline="30000" dirty="0"/>
              <a:t>th</a:t>
            </a:r>
            <a:r>
              <a:rPr lang="en-US" dirty="0"/>
              <a:t>.  </a:t>
            </a:r>
          </a:p>
          <a:p>
            <a:pPr>
              <a:lnSpc>
                <a:spcPct val="101000"/>
              </a:lnSpc>
            </a:pPr>
            <a:r>
              <a:rPr lang="en-US" dirty="0"/>
              <a:t>I will continue to post information on my classroom webpage (McKenney, Shekita-1</a:t>
            </a:r>
            <a:r>
              <a:rPr lang="en-US" baseline="30000" dirty="0"/>
              <a:t>st</a:t>
            </a:r>
            <a:r>
              <a:rPr lang="en-US" dirty="0"/>
              <a:t> grade), on class dojo, by text and/or through email.  Please check regularly.</a:t>
            </a:r>
          </a:p>
          <a:p>
            <a:pPr>
              <a:lnSpc>
                <a:spcPct val="101000"/>
              </a:lnSpc>
            </a:pPr>
            <a:r>
              <a:rPr lang="en-US" b="1" dirty="0"/>
              <a:t>CONTINUE TO MONITOR THE DISTRICT WEBPAGE FOR UPDATES at slps.org</a:t>
            </a:r>
          </a:p>
          <a:p>
            <a:pPr>
              <a:lnSpc>
                <a:spcPct val="101000"/>
              </a:lnSpc>
            </a:pPr>
            <a:endParaRPr lang="en-US" sz="1100" dirty="0"/>
          </a:p>
          <a:p>
            <a:pPr>
              <a:lnSpc>
                <a:spcPct val="101000"/>
              </a:lnSpc>
            </a:pPr>
            <a:endParaRPr lang="en-US" sz="1100" dirty="0"/>
          </a:p>
        </p:txBody>
      </p:sp>
    </p:spTree>
    <p:extLst>
      <p:ext uri="{BB962C8B-B14F-4D97-AF65-F5344CB8AC3E}">
        <p14:creationId xmlns:p14="http://schemas.microsoft.com/office/powerpoint/2010/main" val="1434482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1062638"/>
          </a:xfrm>
        </p:spPr>
        <p:txBody>
          <a:bodyPr>
            <a:normAutofit fontScale="90000"/>
          </a:bodyPr>
          <a:lstStyle/>
          <a:p>
            <a:pPr algn="ctr"/>
            <a:r>
              <a:rPr lang="en-US" dirty="0"/>
              <a:t>Instructions for accessing Teams</a:t>
            </a:r>
            <a:br>
              <a:rPr lang="en-US" dirty="0"/>
            </a:br>
            <a:r>
              <a:rPr lang="en-US" dirty="0"/>
              <a:t> (SLPS Directions)</a:t>
            </a:r>
          </a:p>
        </p:txBody>
      </p:sp>
      <p:sp>
        <p:nvSpPr>
          <p:cNvPr id="3" name="Content Placeholder 2"/>
          <p:cNvSpPr>
            <a:spLocks noGrp="1"/>
          </p:cNvSpPr>
          <p:nvPr>
            <p:ph idx="1"/>
          </p:nvPr>
        </p:nvSpPr>
        <p:spPr>
          <a:xfrm>
            <a:off x="1066800" y="2338216"/>
            <a:ext cx="10058400" cy="4095029"/>
          </a:xfrm>
        </p:spPr>
        <p:txBody>
          <a:bodyPr>
            <a:normAutofit fontScale="77500" lnSpcReduction="20000"/>
          </a:bodyPr>
          <a:lstStyle/>
          <a:p>
            <a:pPr marL="0" indent="0">
              <a:buNone/>
            </a:pPr>
            <a:r>
              <a:rPr lang="en-US" dirty="0"/>
              <a:t>How To Access </a:t>
            </a:r>
            <a:r>
              <a:rPr lang="en-US" b="1" dirty="0"/>
              <a:t>Teams</a:t>
            </a:r>
          </a:p>
          <a:p>
            <a:pPr marL="0" indent="0">
              <a:buNone/>
            </a:pPr>
            <a:r>
              <a:rPr lang="en-US" dirty="0"/>
              <a:t>These are the instructions on how to login to Microsoft Teams in order to receive, complete, and submit assignments.</a:t>
            </a:r>
          </a:p>
          <a:p>
            <a:r>
              <a:rPr lang="en-US" dirty="0"/>
              <a:t>1. Go to: (Google Chrome preferably)</a:t>
            </a:r>
          </a:p>
          <a:p>
            <a:r>
              <a:rPr lang="en-US" dirty="0"/>
              <a:t>2. Type: portal.office.com</a:t>
            </a:r>
          </a:p>
          <a:p>
            <a:r>
              <a:rPr lang="en-US" dirty="0"/>
              <a:t>3. Type in your username - 1st initial, up to 7 characters of your last name, last 4-digits of their student number followed by @slps.org. (example: John Doe = jdoe1234@slps.org)</a:t>
            </a:r>
          </a:p>
          <a:p>
            <a:r>
              <a:rPr lang="en-US" dirty="0"/>
              <a:t>4. Type in your password - four letters and four numbers. (example: abcd5678)</a:t>
            </a:r>
          </a:p>
          <a:p>
            <a:pPr marL="0" indent="0">
              <a:buNone/>
            </a:pPr>
            <a:r>
              <a:rPr lang="en-US" dirty="0"/>
              <a:t>*Ensure that they DO NOT input their email addresses, it must be the username.</a:t>
            </a:r>
          </a:p>
          <a:p>
            <a:r>
              <a:rPr lang="en-US" dirty="0"/>
              <a:t>You will get to your Office 365 landing page. Click on </a:t>
            </a:r>
            <a:r>
              <a:rPr lang="en-US" b="1" dirty="0"/>
              <a:t>Teams </a:t>
            </a:r>
            <a:r>
              <a:rPr lang="en-US" dirty="0"/>
              <a:t>Go to our classroom Teams Page—Hamilton, 1</a:t>
            </a:r>
            <a:r>
              <a:rPr lang="en-US" baseline="30000" dirty="0"/>
              <a:t>st</a:t>
            </a:r>
            <a:r>
              <a:rPr lang="en-US" dirty="0"/>
              <a:t> Grade, 108-Mrs. McKenney’s Homeroom. You will find your Teams on the far- left side. </a:t>
            </a:r>
            <a:endParaRPr lang="en-US" b="1" dirty="0"/>
          </a:p>
          <a:p>
            <a:endParaRPr lang="en-US" b="1" dirty="0"/>
          </a:p>
          <a:p>
            <a:pPr marL="0" indent="0" algn="ctr">
              <a:buNone/>
            </a:pPr>
            <a:r>
              <a:rPr lang="en-US" b="1" dirty="0"/>
              <a:t>THESE DIRECTIONS WERE CREATED BY SLPS.</a:t>
            </a:r>
          </a:p>
          <a:p>
            <a:pPr marL="0" indent="0" algn="ctr">
              <a:buNone/>
            </a:pPr>
            <a:endParaRPr lang="en-US" b="1" dirty="0"/>
          </a:p>
          <a:p>
            <a:endParaRPr lang="en-US" b="1" dirty="0"/>
          </a:p>
        </p:txBody>
      </p:sp>
    </p:spTree>
    <p:extLst>
      <p:ext uri="{BB962C8B-B14F-4D97-AF65-F5344CB8AC3E}">
        <p14:creationId xmlns:p14="http://schemas.microsoft.com/office/powerpoint/2010/main" val="1151618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10058400" cy="766076"/>
          </a:xfrm>
        </p:spPr>
        <p:txBody>
          <a:bodyPr>
            <a:normAutofit fontScale="90000"/>
          </a:bodyPr>
          <a:lstStyle/>
          <a:p>
            <a:pPr algn="ctr"/>
            <a:r>
              <a:rPr lang="en-US" sz="3600" dirty="0"/>
              <a:t>How to access Microsoft Teams using an iPad</a:t>
            </a:r>
            <a:br>
              <a:rPr lang="en-US" sz="3600" dirty="0"/>
            </a:br>
            <a:r>
              <a:rPr lang="en-US" sz="3600" dirty="0"/>
              <a:t> (SLPS Directions)</a:t>
            </a:r>
          </a:p>
        </p:txBody>
      </p:sp>
      <p:sp>
        <p:nvSpPr>
          <p:cNvPr id="3" name="Content Placeholder 2"/>
          <p:cNvSpPr>
            <a:spLocks noGrp="1"/>
          </p:cNvSpPr>
          <p:nvPr>
            <p:ph idx="1"/>
          </p:nvPr>
        </p:nvSpPr>
        <p:spPr>
          <a:xfrm>
            <a:off x="1302774" y="2231630"/>
            <a:ext cx="10058400" cy="4626370"/>
          </a:xfrm>
        </p:spPr>
        <p:txBody>
          <a:bodyPr>
            <a:normAutofit fontScale="85000" lnSpcReduction="20000"/>
          </a:bodyPr>
          <a:lstStyle/>
          <a:p>
            <a:r>
              <a:rPr lang="en-US" dirty="0"/>
              <a:t>Click on the Microsoft Teams app on the iPad.</a:t>
            </a:r>
          </a:p>
          <a:p>
            <a:r>
              <a:rPr lang="en-US" dirty="0"/>
              <a:t>You will get to the login page. You will be asked to sign up or sign up for free. Click Sign in.</a:t>
            </a:r>
          </a:p>
          <a:p>
            <a:r>
              <a:rPr lang="en-US" dirty="0"/>
              <a:t>You will be asked to sign in using your school Microsoft account. This is the account information assigned to you by your school.</a:t>
            </a:r>
          </a:p>
          <a:p>
            <a:r>
              <a:rPr lang="en-US" dirty="0"/>
              <a:t>Type your username. Each child has a unique login and password.  I emailed and messaged each child’s login information to you on Sunday April 5</a:t>
            </a:r>
            <a:r>
              <a:rPr lang="en-US" baseline="30000" dirty="0"/>
              <a:t>th</a:t>
            </a:r>
            <a:r>
              <a:rPr lang="en-US" dirty="0"/>
              <a:t>.  </a:t>
            </a:r>
          </a:p>
          <a:p>
            <a:r>
              <a:rPr lang="en-US" dirty="0"/>
              <a:t>You will be taken to your school district’s page. Enter your password assigned by your district. It may ask if you would allow Teams to send you notifications…Click Allow….</a:t>
            </a:r>
          </a:p>
          <a:p>
            <a:r>
              <a:rPr lang="en-US" dirty="0"/>
              <a:t>It may ask if you would allow Teams to access microphone…. Click Ok.</a:t>
            </a:r>
          </a:p>
          <a:p>
            <a:r>
              <a:rPr lang="en-US" dirty="0"/>
              <a:t>It will show you things you can do in Teams. Click next again to access the Teams Dashboard.</a:t>
            </a:r>
          </a:p>
          <a:p>
            <a:r>
              <a:rPr lang="en-US" dirty="0"/>
              <a:t>You are now in the Teams Dashboard. Click on our class Team.. At the bottom you will see where you can keep track of activities, teams, assignments, and meetings. You can also post a response or new conversation.</a:t>
            </a:r>
          </a:p>
          <a:p>
            <a:pPr marL="0" indent="0" algn="ctr">
              <a:buNone/>
            </a:pPr>
            <a:r>
              <a:rPr lang="en-US" b="1" dirty="0"/>
              <a:t>THESE DIRECTION WERE CREATED BY SLPS</a:t>
            </a:r>
          </a:p>
        </p:txBody>
      </p:sp>
    </p:spTree>
    <p:extLst>
      <p:ext uri="{BB962C8B-B14F-4D97-AF65-F5344CB8AC3E}">
        <p14:creationId xmlns:p14="http://schemas.microsoft.com/office/powerpoint/2010/main" val="1222443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Start…..</a:t>
            </a:r>
          </a:p>
        </p:txBody>
      </p:sp>
      <p:sp>
        <p:nvSpPr>
          <p:cNvPr id="3" name="Content Placeholder 2"/>
          <p:cNvSpPr>
            <a:spLocks noGrp="1"/>
          </p:cNvSpPr>
          <p:nvPr>
            <p:ph idx="1"/>
          </p:nvPr>
        </p:nvSpPr>
        <p:spPr>
          <a:xfrm>
            <a:off x="1066800" y="2409826"/>
            <a:ext cx="10058400" cy="3625214"/>
          </a:xfrm>
        </p:spPr>
        <p:txBody>
          <a:bodyPr/>
          <a:lstStyle/>
          <a:p>
            <a:r>
              <a:rPr lang="en-US" dirty="0"/>
              <a:t>Our online instruction officially begins April 6</a:t>
            </a:r>
            <a:r>
              <a:rPr lang="en-US" baseline="30000" dirty="0"/>
              <a:t>th</a:t>
            </a:r>
            <a:endParaRPr lang="en-US" dirty="0"/>
          </a:p>
          <a:p>
            <a:r>
              <a:rPr lang="en-US" dirty="0"/>
              <a:t>Please log into teams and share your favorite emoji in the message board</a:t>
            </a:r>
          </a:p>
          <a:p>
            <a:r>
              <a:rPr lang="en-US" dirty="0"/>
              <a:t>If your logins do not work, please reach out and ask for help.  You can message me on Teams or email me at </a:t>
            </a:r>
            <a:r>
              <a:rPr lang="en-US" dirty="0">
                <a:hlinkClick r:id="rId2"/>
              </a:rPr>
              <a:t>shekita.mckenney@slps.org</a:t>
            </a:r>
            <a:endParaRPr lang="en-US" dirty="0"/>
          </a:p>
          <a:p>
            <a:r>
              <a:rPr lang="en-US" b="1" dirty="0"/>
              <a:t>Please reach out and let me know if I can help with anything. Our goal is to make learning fun!</a:t>
            </a:r>
          </a:p>
        </p:txBody>
      </p:sp>
    </p:spTree>
    <p:extLst>
      <p:ext uri="{BB962C8B-B14F-4D97-AF65-F5344CB8AC3E}">
        <p14:creationId xmlns:p14="http://schemas.microsoft.com/office/powerpoint/2010/main" val="1176241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t>Learning Platforms </a:t>
            </a:r>
            <a:br>
              <a:rPr lang="en-US" sz="3200" dirty="0"/>
            </a:br>
            <a:r>
              <a:rPr lang="en-US" sz="3200" dirty="0"/>
              <a:t>(websites)</a:t>
            </a:r>
            <a:br>
              <a:rPr lang="en-US" sz="3200" dirty="0"/>
            </a:br>
            <a:r>
              <a:rPr lang="en-US" sz="3200" dirty="0"/>
              <a:t>that are embedded in assignments</a:t>
            </a:r>
          </a:p>
        </p:txBody>
      </p:sp>
      <p:sp>
        <p:nvSpPr>
          <p:cNvPr id="3" name="Content Placeholder 2"/>
          <p:cNvSpPr>
            <a:spLocks noGrp="1"/>
          </p:cNvSpPr>
          <p:nvPr>
            <p:ph idx="1"/>
          </p:nvPr>
        </p:nvSpPr>
        <p:spPr/>
        <p:txBody>
          <a:bodyPr>
            <a:normAutofit fontScale="85000" lnSpcReduction="10000"/>
          </a:bodyPr>
          <a:lstStyle/>
          <a:p>
            <a:r>
              <a:rPr lang="en-US" dirty="0" err="1">
                <a:solidFill>
                  <a:srgbClr val="FF0000"/>
                </a:solidFill>
              </a:rPr>
              <a:t>Readworks</a:t>
            </a:r>
            <a:r>
              <a:rPr lang="en-US" dirty="0">
                <a:solidFill>
                  <a:srgbClr val="FF0000"/>
                </a:solidFill>
              </a:rPr>
              <a:t> </a:t>
            </a:r>
            <a:r>
              <a:rPr lang="en-US" dirty="0">
                <a:solidFill>
                  <a:schemeClr val="tx2">
                    <a:lumMod val="50000"/>
                    <a:lumOff val="50000"/>
                  </a:schemeClr>
                </a:solidFill>
              </a:rPr>
              <a:t>Platform for Paired-text, leveled reading, comprehension, and vocabulary</a:t>
            </a:r>
            <a:endParaRPr lang="en-US" dirty="0"/>
          </a:p>
          <a:p>
            <a:r>
              <a:rPr lang="en-US" dirty="0">
                <a:solidFill>
                  <a:srgbClr val="FF0000"/>
                </a:solidFill>
              </a:rPr>
              <a:t>Khan Academy</a:t>
            </a:r>
            <a:r>
              <a:rPr lang="en-US" dirty="0"/>
              <a:t>  Platform for math assignments and lessons</a:t>
            </a:r>
          </a:p>
          <a:p>
            <a:r>
              <a:rPr lang="en-US" dirty="0" err="1">
                <a:solidFill>
                  <a:srgbClr val="FF0000"/>
                </a:solidFill>
              </a:rPr>
              <a:t>ABCmouse</a:t>
            </a:r>
            <a:r>
              <a:rPr lang="en-US" dirty="0"/>
              <a:t> Platform for practice on all subject areas.</a:t>
            </a:r>
          </a:p>
          <a:p>
            <a:r>
              <a:rPr lang="en-US" dirty="0">
                <a:solidFill>
                  <a:srgbClr val="FF0000"/>
                </a:solidFill>
              </a:rPr>
              <a:t>Ixl </a:t>
            </a:r>
            <a:r>
              <a:rPr lang="en-US" dirty="0"/>
              <a:t>Platform for practice on all subject areas.</a:t>
            </a:r>
          </a:p>
          <a:p>
            <a:r>
              <a:rPr lang="en-US" dirty="0">
                <a:solidFill>
                  <a:srgbClr val="FF0000"/>
                </a:solidFill>
              </a:rPr>
              <a:t>Nystrom Young Citizens </a:t>
            </a:r>
            <a:r>
              <a:rPr lang="en-US" dirty="0"/>
              <a:t>Platform for Social Studies lessons and assignments.</a:t>
            </a:r>
          </a:p>
          <a:p>
            <a:pPr marL="0" indent="0">
              <a:buNone/>
            </a:pPr>
            <a:r>
              <a:rPr lang="en-US" dirty="0"/>
              <a:t>PLEASE NOTE-THESE WEBSITES DO REQUIRE SIGN IN CODES AND PASSWORDS.  CHECK YOUR EMAIL FOR INFORMATION FROM THE WEBSITES AND FROM ME (shekita.mckenney@slps.org)</a:t>
            </a:r>
          </a:p>
          <a:p>
            <a:endParaRPr lang="en-US" dirty="0"/>
          </a:p>
          <a:p>
            <a:endParaRPr lang="en-US" dirty="0">
              <a:solidFill>
                <a:srgbClr val="FF0000"/>
              </a:solidFill>
            </a:endParaRPr>
          </a:p>
          <a:p>
            <a:r>
              <a:rPr lang="en-US" dirty="0">
                <a:solidFill>
                  <a:srgbClr val="FF0000"/>
                </a:solidFill>
              </a:rPr>
              <a:t>*more  websites may be added </a:t>
            </a:r>
          </a:p>
        </p:txBody>
      </p:sp>
    </p:spTree>
    <p:extLst>
      <p:ext uri="{BB962C8B-B14F-4D97-AF65-F5344CB8AC3E}">
        <p14:creationId xmlns:p14="http://schemas.microsoft.com/office/powerpoint/2010/main" val="2348214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45F19-ED2A-41D1-BD62-5DA71828DAA6}"/>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id="{2B914CBE-C78A-40A9-976B-CD1F66F58B1C}"/>
              </a:ext>
            </a:extLst>
          </p:cNvPr>
          <p:cNvSpPr>
            <a:spLocks noGrp="1"/>
          </p:cNvSpPr>
          <p:nvPr>
            <p:ph idx="1"/>
          </p:nvPr>
        </p:nvSpPr>
        <p:spPr/>
        <p:txBody>
          <a:bodyPr/>
          <a:lstStyle/>
          <a:p>
            <a:pPr marL="0" indent="0">
              <a:buNone/>
            </a:pPr>
            <a:r>
              <a:rPr lang="en-US" dirty="0"/>
              <a:t>I have stocked our Teams folders with many interactive resources for practice to include:</a:t>
            </a:r>
          </a:p>
          <a:p>
            <a:r>
              <a:rPr lang="en-US" dirty="0"/>
              <a:t>Interactive phonics games</a:t>
            </a:r>
          </a:p>
          <a:p>
            <a:r>
              <a:rPr lang="en-US" dirty="0"/>
              <a:t>Interactive math games</a:t>
            </a:r>
          </a:p>
          <a:p>
            <a:r>
              <a:rPr lang="en-US" dirty="0"/>
              <a:t>Leveled e-readers levels nonreader through H</a:t>
            </a:r>
          </a:p>
          <a:p>
            <a:r>
              <a:rPr lang="en-US" dirty="0"/>
              <a:t>Science Jeopardy </a:t>
            </a:r>
          </a:p>
          <a:p>
            <a:r>
              <a:rPr lang="en-US" dirty="0"/>
              <a:t>And more soon to come</a:t>
            </a:r>
          </a:p>
        </p:txBody>
      </p:sp>
    </p:spTree>
    <p:extLst>
      <p:ext uri="{BB962C8B-B14F-4D97-AF65-F5344CB8AC3E}">
        <p14:creationId xmlns:p14="http://schemas.microsoft.com/office/powerpoint/2010/main" val="917620683"/>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otalTime>46</TotalTime>
  <Words>1147</Words>
  <Application>Microsoft Office PowerPoint</Application>
  <PresentationFormat>Widescreen</PresentationFormat>
  <Paragraphs>79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Century Schoolbook</vt:lpstr>
      <vt:lpstr>Corbel</vt:lpstr>
      <vt:lpstr>Times New Roman</vt:lpstr>
      <vt:lpstr>Feathered</vt:lpstr>
      <vt:lpstr>Distance Learning Mrs. McKenney 1st Grade shekita.mckenney@slps.org  </vt:lpstr>
      <vt:lpstr>Welcome!</vt:lpstr>
      <vt:lpstr>Online Conduct</vt:lpstr>
      <vt:lpstr>Where will our online learning take place?</vt:lpstr>
      <vt:lpstr>Instructions for accessing Teams  (SLPS Directions)</vt:lpstr>
      <vt:lpstr>How to access Microsoft Teams using an iPad  (SLPS Directions)</vt:lpstr>
      <vt:lpstr>Where to Start…..</vt:lpstr>
      <vt:lpstr>Learning Platforms  (websites) that are embedded in assignments</vt:lpstr>
      <vt:lpstr>Additional Resources</vt:lpstr>
      <vt:lpstr>Remember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Distance Learning Mrs. McKenney 1st Grade shekita.mckenney@slps.org</dc:title>
  <dc:creator>jennifer hilton</dc:creator>
  <cp:lastModifiedBy>jennifer hilton</cp:lastModifiedBy>
  <cp:revision>8</cp:revision>
  <dcterms:created xsi:type="dcterms:W3CDTF">2020-04-06T04:34:31Z</dcterms:created>
  <dcterms:modified xsi:type="dcterms:W3CDTF">2020-04-06T13:42:40Z</dcterms:modified>
</cp:coreProperties>
</file>